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firstSlideNum="0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Relationship Id="rId3" Type="http://schemas.openxmlformats.org/officeDocument/2006/relationships/image" Target="../media/image02.png"/></Relationships>
</file>

<file path=ppt/slideLayouts/_rels/slideLayout3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928662" y="1714488"/>
            <a:ext cx="7772400" cy="1071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071537" y="2857496"/>
            <a:ext cx="7643865" cy="9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2500306"/>
            <a:ext cx="8229600" cy="3714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36000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50000" y="1428736"/>
            <a:ext cx="8215370" cy="492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003399"/>
              </a:buClr>
              <a:buFont typeface="Trebuchet MS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887" y="48982"/>
            <a:ext cx="2610921" cy="164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57200" y="1500174"/>
            <a:ext cx="4043362" cy="6429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003399"/>
              </a:buClr>
              <a:buFont typeface="Trebuchet MS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3437" y="1500174"/>
            <a:ext cx="4043362" cy="6429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003399"/>
              </a:buClr>
              <a:buFont typeface="Trebuchet MS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57200" y="285728"/>
            <a:ext cx="3043230" cy="11430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003399"/>
              </a:buClr>
              <a:buFont typeface="Trebuchet MS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50594"/>
            <a:ext cx="9144000" cy="210740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1785916" y="4857760"/>
            <a:ext cx="5500726" cy="5000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003399"/>
              </a:buClr>
              <a:buFont typeface="Trebuchet MS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1587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1905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1651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1651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1651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indent="165100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indent="1651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indent="165100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3" Type="http://schemas.openxmlformats.org/officeDocument/2006/relationships/image" Target="../media/image10.jpg"/><Relationship Id="rId6" Type="http://schemas.openxmlformats.org/officeDocument/2006/relationships/image" Target="../media/image07.jpg"/><Relationship Id="rId5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1371600" y="1700808"/>
            <a:ext cx="7772400" cy="1071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1" baseline="0" i="0" lang="en-US" sz="7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Instaplow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191332" y="3258952"/>
            <a:ext cx="7643865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Alexander Aroesty – Electrical Systems Specialist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 Brueckner- Project Manager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Clinton Coleman – Manufacturing Specialist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Ryan Tita – Fabrication Specialist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Chris Wargo - SolidWorks Specialist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Rick Davids (Client)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Dr. Riley (Mentor)</a:t>
            </a: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715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27101" y="269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Prototype:1-B Testing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101" y="2254047"/>
            <a:ext cx="4320119" cy="2903405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4889302" y="2254045"/>
            <a:ext cx="3871207" cy="2903405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27101" y="269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Prototype: 2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560" y="2493105"/>
            <a:ext cx="4780140" cy="2688829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236151" y="1976126"/>
            <a:ext cx="4506013" cy="3379511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-564443" y="4868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Trebuchet MS"/>
              <a:buNone/>
            </a:pPr>
            <a:r>
              <a:rPr b="1" baseline="0" i="0" lang="en-US" sz="80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634" y="1856747"/>
            <a:ext cx="6285520" cy="4314361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395536" y="1484783"/>
            <a:ext cx="8229600" cy="371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Easy to use lightweight snowplow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Inflatable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Attaches to front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Cost less than $200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Full scale prototype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Trebuchet MS"/>
              <a:buNone/>
            </a:pPr>
            <a:r>
              <a:rPr b="1" baseline="0" i="0" lang="en-US" sz="41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Project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446" y="3115866"/>
            <a:ext cx="4569213" cy="3428835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1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Table Top Modeling 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587" y="3992914"/>
            <a:ext cx="3281282" cy="2344384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2441" y="1621358"/>
            <a:ext cx="3520789" cy="2258666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587" y="1621358"/>
            <a:ext cx="3281283" cy="2258666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2441" y="3992914"/>
            <a:ext cx="3520789" cy="2344384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1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Straight plow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10" y="2125077"/>
            <a:ext cx="3682999" cy="3330222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1719" y="2125080"/>
            <a:ext cx="3647881" cy="3330222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442887" y="1552223"/>
            <a:ext cx="8229600" cy="4353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Design Features </a:t>
            </a:r>
          </a:p>
          <a:p>
            <a:pPr indent="-285750" lvl="0" marL="577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Triangular inflatable interface </a:t>
            </a:r>
          </a:p>
          <a:p>
            <a:pPr indent="-285750" lvl="0" marL="577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4 inflatable compartments </a:t>
            </a:r>
          </a:p>
          <a:p>
            <a:pPr indent="-285750" lvl="0" marL="577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Rigid plow tip </a:t>
            </a:r>
          </a:p>
          <a:p>
            <a:pPr indent="-50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1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Fully inflatable V-Plow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4176889"/>
            <a:ext cx="4319554" cy="2070236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3500" y="1781676"/>
            <a:ext cx="3086098" cy="2714624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0000" y="270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Hybrid 2 Compartment Design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23838" l="32674" r="23371" t="21355"/>
          <a:stretch/>
        </p:blipFill>
        <p:spPr>
          <a:xfrm>
            <a:off x="329610" y="1921622"/>
            <a:ext cx="3966070" cy="3075680"/>
          </a:xfrm>
          <a:prstGeom prst="roundRect">
            <a:avLst>
              <a:gd fmla="val 0" name="adj"/>
            </a:avLst>
          </a:prstGeom>
          <a:solidFill>
            <a:srgbClr val="EEEEEE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1282" y="1921623"/>
            <a:ext cx="3978317" cy="3075680"/>
          </a:xfrm>
          <a:prstGeom prst="roundRect">
            <a:avLst>
              <a:gd fmla="val 0" name="adj"/>
            </a:avLst>
          </a:prstGeom>
          <a:solidFill>
            <a:srgbClr val="EEEEEE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27101" y="269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Prototype:1-A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27101" y="1930408"/>
            <a:ext cx="3961913" cy="2833566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812" y="1930408"/>
            <a:ext cx="4320682" cy="283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27101" y="269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Prototype:1-A Testing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880920" y="2173190"/>
            <a:ext cx="4200891" cy="3150668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101" y="2142633"/>
            <a:ext cx="4702666" cy="2645249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27101" y="269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Prototype:1-B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102" y="2373531"/>
            <a:ext cx="4078323" cy="2758417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4671945" y="2373529"/>
            <a:ext cx="4076193" cy="2758417"/>
          </a:xfrm>
          <a:prstGeom prst="rect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template_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